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2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3568" y="2564904"/>
            <a:ext cx="7772400" cy="1470025"/>
          </a:xfrm>
        </p:spPr>
        <p:txBody>
          <a:bodyPr>
            <a:normAutofit/>
          </a:bodyPr>
          <a:lstStyle>
            <a:lvl1pPr>
              <a:defRPr sz="36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t-P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02A26-B46D-497B-81AD-815976D63F37}" type="datetimeFigureOut">
              <a:rPr lang="pt-PT" smtClean="0"/>
              <a:pPr/>
              <a:t>2012-09-24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D0C8B-E01B-4069-B40E-3EDE146CB6DD}" type="slidenum">
              <a:rPr lang="pt-PT" smtClean="0"/>
              <a:pPr/>
              <a:t>‹nº›</a:t>
            </a:fld>
            <a:endParaRPr lang="pt-PT"/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8520" y="764704"/>
            <a:ext cx="4169664" cy="119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47032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t-PT" dirty="0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28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 sz="24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8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02A26-B46D-497B-81AD-815976D63F37}" type="datetimeFigureOut">
              <a:rPr lang="pt-PT" smtClean="0"/>
              <a:pPr/>
              <a:t>2012-09-24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D0C8B-E01B-4069-B40E-3EDE146CB6DD}" type="slidenum">
              <a:rPr lang="pt-PT" smtClean="0"/>
              <a:pPr/>
              <a:t>‹nº›</a:t>
            </a:fld>
            <a:endParaRPr lang="pt-PT"/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6375326"/>
            <a:ext cx="1433360" cy="411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98442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pt-PT" dirty="0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 sz="28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 sz="24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8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02A26-B46D-497B-81AD-815976D63F37}" type="datetimeFigureOut">
              <a:rPr lang="pt-PT" smtClean="0"/>
              <a:pPr/>
              <a:t>2012-09-24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D0C8B-E01B-4069-B40E-3EDE146CB6DD}" type="slidenum">
              <a:rPr lang="pt-PT" smtClean="0"/>
              <a:pPr/>
              <a:t>‹nº›</a:t>
            </a:fld>
            <a:endParaRPr lang="pt-PT"/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6375326"/>
            <a:ext cx="1433360" cy="411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37747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02A26-B46D-497B-81AD-815976D63F37}" type="datetimeFigureOut">
              <a:rPr lang="pt-PT" smtClean="0"/>
              <a:pPr/>
              <a:t>2012-09-24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D0C8B-E01B-4069-B40E-3EDE146CB6DD}" type="slidenum">
              <a:rPr lang="pt-PT" smtClean="0"/>
              <a:pPr/>
              <a:t>‹nº›</a:t>
            </a:fld>
            <a:endParaRPr lang="pt-PT"/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6375326"/>
            <a:ext cx="1433360" cy="411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62101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>
            <a:normAutofit/>
          </a:bodyPr>
          <a:lstStyle>
            <a:lvl1pPr algn="l">
              <a:defRPr sz="3200" b="1" cap="all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02A26-B46D-497B-81AD-815976D63F37}" type="datetimeFigureOut">
              <a:rPr lang="pt-PT" smtClean="0"/>
              <a:pPr/>
              <a:t>2012-09-24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D0C8B-E01B-4069-B40E-3EDE146CB6DD}" type="slidenum">
              <a:rPr lang="pt-PT" smtClean="0"/>
              <a:pPr/>
              <a:t>‹nº›</a:t>
            </a:fld>
            <a:endParaRPr lang="pt-PT"/>
          </a:p>
        </p:txBody>
      </p:sp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8520" y="764704"/>
            <a:ext cx="4169664" cy="119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5798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 sz="24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8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8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 sz="24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8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8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 dirty="0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02A26-B46D-497B-81AD-815976D63F37}" type="datetimeFigureOut">
              <a:rPr lang="pt-PT" smtClean="0"/>
              <a:pPr/>
              <a:t>2012-09-24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D0C8B-E01B-4069-B40E-3EDE146CB6DD}" type="slidenum">
              <a:rPr lang="pt-PT" smtClean="0"/>
              <a:pPr/>
              <a:t>‹nº›</a:t>
            </a:fld>
            <a:endParaRPr lang="pt-PT"/>
          </a:p>
        </p:txBody>
      </p:sp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6375326"/>
            <a:ext cx="1433360" cy="411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0753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 sz="18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 dirty="0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 sz="18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 dirty="0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02A26-B46D-497B-81AD-815976D63F37}" type="datetimeFigureOut">
              <a:rPr lang="pt-PT" smtClean="0"/>
              <a:pPr/>
              <a:t>2012-09-24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D0C8B-E01B-4069-B40E-3EDE146CB6DD}" type="slidenum">
              <a:rPr lang="pt-PT" smtClean="0"/>
              <a:pPr/>
              <a:t>‹nº›</a:t>
            </a:fld>
            <a:endParaRPr lang="pt-PT"/>
          </a:p>
        </p:txBody>
      </p:sp>
      <p:pic>
        <p:nvPicPr>
          <p:cNvPr id="10" name="Imagem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6375326"/>
            <a:ext cx="1433360" cy="411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83329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t-PT" dirty="0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02A26-B46D-497B-81AD-815976D63F37}" type="datetimeFigureOut">
              <a:rPr lang="pt-PT" smtClean="0"/>
              <a:pPr/>
              <a:t>2012-09-24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D0C8B-E01B-4069-B40E-3EDE146CB6DD}" type="slidenum">
              <a:rPr lang="pt-PT" smtClean="0"/>
              <a:pPr/>
              <a:t>‹nº›</a:t>
            </a:fld>
            <a:endParaRPr lang="pt-PT"/>
          </a:p>
        </p:txBody>
      </p:sp>
      <p:pic>
        <p:nvPicPr>
          <p:cNvPr id="6" name="Imagem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6375326"/>
            <a:ext cx="1433360" cy="411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0404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02A26-B46D-497B-81AD-815976D63F37}" type="datetimeFigureOut">
              <a:rPr lang="pt-PT" smtClean="0"/>
              <a:pPr/>
              <a:t>2012-09-24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D0C8B-E01B-4069-B40E-3EDE146CB6DD}" type="slidenum">
              <a:rPr lang="pt-PT" smtClean="0"/>
              <a:pPr/>
              <a:t>‹nº›</a:t>
            </a:fld>
            <a:endParaRPr lang="pt-PT"/>
          </a:p>
        </p:txBody>
      </p:sp>
      <p:pic>
        <p:nvPicPr>
          <p:cNvPr id="5" name="Imagem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6375326"/>
            <a:ext cx="1433360" cy="411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978667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1800" b="1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4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 sz="18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4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02A26-B46D-497B-81AD-815976D63F37}" type="datetimeFigureOut">
              <a:rPr lang="pt-PT" smtClean="0"/>
              <a:pPr/>
              <a:t>2012-09-24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D0C8B-E01B-4069-B40E-3EDE146CB6DD}" type="slidenum">
              <a:rPr lang="pt-PT" smtClean="0"/>
              <a:pPr/>
              <a:t>‹nº›</a:t>
            </a:fld>
            <a:endParaRPr lang="pt-PT"/>
          </a:p>
        </p:txBody>
      </p:sp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6375326"/>
            <a:ext cx="1433360" cy="411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40193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1800" b="1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t-PT" dirty="0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02A26-B46D-497B-81AD-815976D63F37}" type="datetimeFigureOut">
              <a:rPr lang="pt-PT" smtClean="0"/>
              <a:pPr/>
              <a:t>2012-09-24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D0C8B-E01B-4069-B40E-3EDE146CB6DD}" type="slidenum">
              <a:rPr lang="pt-PT" smtClean="0"/>
              <a:pPr/>
              <a:t>‹nº›</a:t>
            </a:fld>
            <a:endParaRPr lang="pt-PT"/>
          </a:p>
        </p:txBody>
      </p:sp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6375326"/>
            <a:ext cx="1433360" cy="411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739981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49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6254824" y="6381328"/>
            <a:ext cx="16295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02A26-B46D-497B-81AD-815976D63F37}" type="datetimeFigureOut">
              <a:rPr lang="pt-PT" smtClean="0"/>
              <a:pPr/>
              <a:t>2012-09-24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275856" y="637624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7956376" y="6376243"/>
            <a:ext cx="730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FD0C8B-E01B-4069-B40E-3EDE146CB6DD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700815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98049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6. Trabalho Empírico</a:t>
            </a:r>
            <a:br>
              <a:rPr lang="pt-PT" dirty="0" smtClean="0"/>
            </a:br>
            <a:r>
              <a:rPr lang="pt-PT" dirty="0" smtClean="0"/>
              <a:t>6.4. Principais Resultados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7. Conclusões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8. </a:t>
            </a:r>
            <a:r>
              <a:rPr lang="pt-PT" dirty="0" smtClean="0"/>
              <a:t>Perspetivas </a:t>
            </a:r>
            <a:r>
              <a:rPr lang="pt-PT" dirty="0" smtClean="0"/>
              <a:t>futuras de </a:t>
            </a:r>
            <a:r>
              <a:rPr lang="pt-PT" dirty="0" smtClean="0"/>
              <a:t>investigação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1. Tema, Sua importância e Razões de escolha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2. Delimitação do Tema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3. </a:t>
            </a:r>
            <a:r>
              <a:rPr lang="pt-PT" dirty="0" smtClean="0"/>
              <a:t>Objetivos </a:t>
            </a:r>
            <a:r>
              <a:rPr lang="pt-PT" dirty="0" smtClean="0"/>
              <a:t>do Trabalho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4. Estrutura do Trabalho e relacionamento com </a:t>
            </a:r>
            <a:r>
              <a:rPr lang="pt-PT" dirty="0" smtClean="0"/>
              <a:t>Objetivos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5. Principais Resultados da Investigação Teórica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6. Trabalho Empírico</a:t>
            </a:r>
            <a:br>
              <a:rPr lang="pt-PT" dirty="0" smtClean="0"/>
            </a:br>
            <a:r>
              <a:rPr lang="pt-PT" dirty="0" smtClean="0"/>
              <a:t>6.1. </a:t>
            </a:r>
            <a:r>
              <a:rPr lang="pt-PT" dirty="0" smtClean="0"/>
              <a:t>Objetivos </a:t>
            </a:r>
            <a:r>
              <a:rPr lang="pt-PT" dirty="0" smtClean="0"/>
              <a:t>do Trabalho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6. Trabalho Empírico</a:t>
            </a:r>
            <a:br>
              <a:rPr lang="pt-PT" dirty="0" smtClean="0"/>
            </a:br>
            <a:r>
              <a:rPr lang="pt-PT" dirty="0" smtClean="0"/>
              <a:t>6.2. Dados e Amostra utilizados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6. Trabalho Empírico</a:t>
            </a:r>
            <a:br>
              <a:rPr lang="pt-PT" dirty="0" smtClean="0"/>
            </a:br>
            <a:r>
              <a:rPr lang="pt-PT" dirty="0" smtClean="0"/>
              <a:t>6.3. Metodologia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delo_Ap..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Modelo_Ap..</Template>
  <TotalTime>6</TotalTime>
  <Words>61</Words>
  <Application>Microsoft Office PowerPoint</Application>
  <PresentationFormat>Apresentação no Ecrã (4:3)</PresentationFormat>
  <Paragraphs>11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12</vt:i4>
      </vt:variant>
    </vt:vector>
  </HeadingPairs>
  <TitlesOfParts>
    <vt:vector size="13" baseType="lpstr">
      <vt:lpstr>Modelo_Ap..</vt:lpstr>
      <vt:lpstr>Diapositivo 1</vt:lpstr>
      <vt:lpstr>1. Tema, Sua importância e Razões de escolha</vt:lpstr>
      <vt:lpstr>2. Delimitação do Tema</vt:lpstr>
      <vt:lpstr>3. Objetivos do Trabalho</vt:lpstr>
      <vt:lpstr>4. Estrutura do Trabalho e relacionamento com Objetivos</vt:lpstr>
      <vt:lpstr>5. Principais Resultados da Investigação Teórica</vt:lpstr>
      <vt:lpstr>6. Trabalho Empírico 6.1. Objetivos do Trabalho</vt:lpstr>
      <vt:lpstr>6. Trabalho Empírico 6.2. Dados e Amostra utilizados</vt:lpstr>
      <vt:lpstr>6. Trabalho Empírico 6.3. Metodologia</vt:lpstr>
      <vt:lpstr>6. Trabalho Empírico 6.4. Principais Resultados</vt:lpstr>
      <vt:lpstr>7. Conclusões</vt:lpstr>
      <vt:lpstr>8. Perspetivas futuras de investigação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Antonieta</dc:creator>
  <cp:lastModifiedBy>Cláudia Videira</cp:lastModifiedBy>
  <cp:revision>2</cp:revision>
  <dcterms:created xsi:type="dcterms:W3CDTF">2012-02-21T09:31:51Z</dcterms:created>
  <dcterms:modified xsi:type="dcterms:W3CDTF">2012-09-24T15:44:11Z</dcterms:modified>
</cp:coreProperties>
</file>